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84" r:id="rId5"/>
    <p:sldId id="279" r:id="rId6"/>
    <p:sldId id="278" r:id="rId7"/>
    <p:sldId id="280" r:id="rId8"/>
    <p:sldId id="281" r:id="rId9"/>
    <p:sldId id="265" r:id="rId10"/>
    <p:sldId id="266" r:id="rId11"/>
    <p:sldId id="283" r:id="rId12"/>
    <p:sldId id="275" r:id="rId13"/>
    <p:sldId id="274" r:id="rId14"/>
    <p:sldId id="288" r:id="rId15"/>
    <p:sldId id="257" r:id="rId16"/>
    <p:sldId id="258" r:id="rId17"/>
    <p:sldId id="259" r:id="rId18"/>
    <p:sldId id="261" r:id="rId19"/>
    <p:sldId id="262" r:id="rId20"/>
    <p:sldId id="263" r:id="rId21"/>
    <p:sldId id="277" r:id="rId22"/>
    <p:sldId id="276" r:id="rId23"/>
    <p:sldId id="282" r:id="rId24"/>
    <p:sldId id="289" r:id="rId25"/>
    <p:sldId id="285" r:id="rId26"/>
    <p:sldId id="286" r:id="rId27"/>
    <p:sldId id="287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2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5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7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1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9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6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8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3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9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661E-28E5-4FD6-9976-E33D4391CB9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6EA2A-C967-4459-8B2B-69D005A18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" y="1190"/>
            <a:ext cx="12187766" cy="68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857"/>
            <a:ext cx="12187762" cy="68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857"/>
            <a:ext cx="12187761" cy="68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" y="953"/>
            <a:ext cx="12186239" cy="68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882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" y="428"/>
            <a:ext cx="12187766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428"/>
            <a:ext cx="12189289" cy="68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"/>
            <a:ext cx="12191998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428"/>
            <a:ext cx="12189289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" y="428"/>
            <a:ext cx="12190474" cy="68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" y="857"/>
            <a:ext cx="12190474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" y="857"/>
            <a:ext cx="12186239" cy="68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" y="857"/>
            <a:ext cx="12187764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1D76D3C4-4F59-929D-82C1-1FF4AA387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953"/>
            <a:ext cx="12185898" cy="68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" y="762"/>
            <a:ext cx="12188104" cy="68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017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" y="762"/>
            <a:ext cx="12188102" cy="68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9634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" y="762"/>
            <a:ext cx="12188102" cy="68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6660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" y="762"/>
            <a:ext cx="12188102" cy="68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0661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" y="762"/>
            <a:ext cx="12188102" cy="68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15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857"/>
            <a:ext cx="12187762" cy="68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857"/>
            <a:ext cx="12187762" cy="68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1382"/>
            <a:ext cx="12185896" cy="68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1382"/>
            <a:ext cx="12185898" cy="68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37B7834-D82E-6085-C032-FFCB0A16E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033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" y="762"/>
            <a:ext cx="12188104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35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" y="857"/>
            <a:ext cx="12187764" cy="68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Piro Zguro</dc:creator>
  <cp:lastModifiedBy>User</cp:lastModifiedBy>
  <cp:revision>24</cp:revision>
  <cp:lastPrinted>2024-01-08T09:36:40Z</cp:lastPrinted>
  <dcterms:created xsi:type="dcterms:W3CDTF">2024-01-04T18:30:34Z</dcterms:created>
  <dcterms:modified xsi:type="dcterms:W3CDTF">2024-01-08T12:46:18Z</dcterms:modified>
</cp:coreProperties>
</file>